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8" r:id="rId2"/>
    <p:sldId id="280" r:id="rId3"/>
    <p:sldId id="281" r:id="rId4"/>
    <p:sldId id="279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7" r:id="rId14"/>
    <p:sldId id="264" r:id="rId15"/>
    <p:sldId id="265" r:id="rId16"/>
    <p:sldId id="266" r:id="rId17"/>
    <p:sldId id="268" r:id="rId18"/>
    <p:sldId id="269" r:id="rId19"/>
    <p:sldId id="274" r:id="rId20"/>
    <p:sldId id="271" r:id="rId21"/>
    <p:sldId id="270" r:id="rId22"/>
    <p:sldId id="272" r:id="rId23"/>
    <p:sldId id="273" r:id="rId24"/>
    <p:sldId id="275" r:id="rId25"/>
    <p:sldId id="276" r:id="rId26"/>
    <p:sldId id="277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3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06BD7-C7AB-4356-8B82-4AD38D5207E9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2DBE7-22A9-40AA-993B-584148E8D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54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DBE7-22A9-40AA-993B-584148E8D4C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63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9E526-B3B1-E666-181B-77FB845C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E400EA7-182D-7F86-F0D2-549EB6DC3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4FF40F8-9A46-E2D9-7E2F-072F37705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E4C248-F6FB-55A3-5B46-15B9EAB27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DBE7-22A9-40AA-993B-584148E8D4C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31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DA155-AD2B-DE42-B73A-A2464F0ED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9308CC-42D1-403D-F002-C70FFA2B5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35A881-3060-86AA-C130-5BBC6F7D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C25534-1E35-28AB-68D2-C754294D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72A878-8E27-FE01-A556-B727C1D9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62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1DD87-E369-3D34-2EC2-4E05E018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C33D99-1DD0-0C63-9B56-08E74E0FE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836FB4-FAD2-E820-75F4-3564E44A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0C4ED0-E810-E2CE-C3B7-F2E1C56B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82CF7-3351-CDCE-A126-5BC4E178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30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13CFD17-26FB-F4D8-80FE-BC528F211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40CB3A-FC3B-80E0-57C0-AB7E4E78B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B8993C-1F6C-5D74-D6B8-7A01BD0D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6FA5D6-598F-79FB-8233-BCEF6C2B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D6D90A-FB4B-D48A-DD75-1B87F384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08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E2DA9-4035-7F95-82F4-61FBEFBA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A4207C-4DC2-9C89-44F0-CF64BCDB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E27BE7-A315-29F2-CA5A-6E16E693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0CC883-8308-7F33-AD34-1BE2F005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41AE7-ECFE-04F6-026E-2A3CD941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4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CD875-E067-A0C9-AF41-764297E4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38BE2D-599A-D5CF-29CD-C5A79EC05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11C940-8EA8-5FD9-BA92-0A6D5576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44B344-1EF7-8A51-7E36-D68BE670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E42E3-ACB4-43C3-7E07-F5257820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DAD2B-7701-E4F9-F93B-5D79ADB4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0A0E2E-32F4-5CF4-8B43-AF8FEE72F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FFF4EC-4C89-C48E-F5C0-6A74D96ED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E1E9E1-084D-0E71-92D0-6199D662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993D09-E3C6-1742-8D61-585F20C7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57D17B-FA30-844C-773B-5E0BAFAB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22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4E843D-32C7-341F-03E6-E8AAFC3B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C80F4-54EB-60F8-8824-34916F43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44752C-C30B-128B-8AB5-D7DF67C9B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6B0F409-AB73-6596-F7D2-0F209E542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64FB1C-5DC4-0A43-8F30-753F2AC35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2D822AA-71AE-FCD6-683C-BC747623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4A37C6-A419-DACB-8CD7-5E8491D9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17C233-71E7-AB6E-39D2-0759DF96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0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C170C-7489-39F1-48F8-CAE5B1EA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B68B024-4064-C9C9-11E1-4EE8FA00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2B81D14-901D-D77E-B2C4-53E346AF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9C7D69-D35D-3708-77A4-059E5915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756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1211632-9729-BC3C-392E-BFCBA741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9F496C6-1D60-8835-B0F1-E9B50CC4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AFB687-0D04-B6AA-875E-21890718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3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5350F-AC4B-D961-5302-F6620241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87BFA7-F175-DAD0-AE46-466AE9F52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80C698-4059-6EC5-0E2D-B5D0DE557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DC4304-4682-70BC-1501-BF7506C9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43961F-C437-049C-862A-B4D65986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084A82-1C50-F6C0-C2AF-AEE469C7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31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34DFB-4562-6D5E-5327-4DB1FAF5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408459-EBFE-909E-F35B-F2C2C09D6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C72441-666D-072A-406F-F15C812A5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820E39-BD0E-8FE1-1328-223DAB1B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6568FA-E583-F873-BB0E-5093624C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82B852-25CE-24C3-5288-3E6F0C95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24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DF5E2D9-3712-49A8-1B79-81B2AB8A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95840F-CF61-E339-0131-F9DD947A1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3A43B0-1389-CA08-D803-07689BB8F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C8B2C-851C-430F-8C92-7DFF51A9F4EC}" type="datetimeFigureOut">
              <a:rPr lang="zh-TW" altLang="en-US" smtClean="0"/>
              <a:t>2025/6/16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C0F4A7-BD84-1317-08EB-3FADE85B0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F953C-BA46-6591-A55D-842707A8F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340C2-718A-40D5-82B6-8CF2958D1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51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螢幕擷取畫面, 電腦遊戲, 遊戲軟體, 戰略遊戲 的圖片&#10;&#10;AI 產生的內容可能不正確。">
            <a:extLst>
              <a:ext uri="{FF2B5EF4-FFF2-40B4-BE49-F238E27FC236}">
                <a16:creationId xmlns:a16="http://schemas.microsoft.com/office/drawing/2014/main" id="{8D983BE8-2254-C2A1-C7CE-C82DB026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0719"/>
            <a:ext cx="5291666" cy="2976561"/>
          </a:xfrm>
          <a:prstGeom prst="rect">
            <a:avLst/>
          </a:prstGeom>
        </p:spPr>
      </p:pic>
      <p:pic>
        <p:nvPicPr>
          <p:cNvPr id="9" name="圖片 8" descr="一張含有 電腦遊戲, 螢幕擷取畫面, 遊戲軟體, 陸上交通工具 的圖片&#10;&#10;AI 產生的內容可能不正確。">
            <a:extLst>
              <a:ext uri="{FF2B5EF4-FFF2-40B4-BE49-F238E27FC236}">
                <a16:creationId xmlns:a16="http://schemas.microsoft.com/office/drawing/2014/main" id="{D377FCCA-8B25-1E0E-E82D-97708EF32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940719"/>
            <a:ext cx="5291667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7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鮮豔, 紫色, 螢幕擷取畫面, 紫蘿蘭 的圖片&#10;&#10;AI 產生的內容可能不正確。">
            <a:extLst>
              <a:ext uri="{FF2B5EF4-FFF2-40B4-BE49-F238E27FC236}">
                <a16:creationId xmlns:a16="http://schemas.microsoft.com/office/drawing/2014/main" id="{BE75AD04-AAB3-4082-9D54-8018C331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2" r="2" b="2"/>
          <a:stretch/>
        </p:blipFill>
        <p:spPr>
          <a:xfrm>
            <a:off x="192526" y="550518"/>
            <a:ext cx="5799477" cy="278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螢幕擷取畫面, 光線, 鮮豔, 洋紅色 的圖片&#10;&#10;AI 產生的內容可能不正確。">
            <a:extLst>
              <a:ext uri="{FF2B5EF4-FFF2-40B4-BE49-F238E27FC236}">
                <a16:creationId xmlns:a16="http://schemas.microsoft.com/office/drawing/2014/main" id="{718ED613-2800-4F5A-33D3-F905B8B4D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" r="-3" b="-3"/>
          <a:stretch/>
        </p:blipFill>
        <p:spPr>
          <a:xfrm>
            <a:off x="6191622" y="550517"/>
            <a:ext cx="5796945" cy="278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 descr="一張含有 鮮豔, 螢幕擷取畫面, 紫色, 光線 的圖片&#10;&#10;AI 產生的內容可能不正確。">
            <a:extLst>
              <a:ext uri="{FF2B5EF4-FFF2-40B4-BE49-F238E27FC236}">
                <a16:creationId xmlns:a16="http://schemas.microsoft.com/office/drawing/2014/main" id="{66B774BC-FD52-0241-DA55-5FCA27D93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7" r="2" b="2735"/>
          <a:stretch/>
        </p:blipFill>
        <p:spPr>
          <a:xfrm>
            <a:off x="196714" y="3514856"/>
            <a:ext cx="5799477" cy="27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鮮豔, 紫色, 藍色, 紫蘿蘭 的圖片&#10;&#10;AI 產生的內容可能不正確。">
            <a:extLst>
              <a:ext uri="{FF2B5EF4-FFF2-40B4-BE49-F238E27FC236}">
                <a16:creationId xmlns:a16="http://schemas.microsoft.com/office/drawing/2014/main" id="{6B16847B-3ED4-869F-F09A-3D0BE9CF2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r="-3" b="-3"/>
          <a:stretch/>
        </p:blipFill>
        <p:spPr>
          <a:xfrm>
            <a:off x="6195810" y="3514855"/>
            <a:ext cx="5796945" cy="279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81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油畫, 圖畫, 寫生, 美術漆 的圖片&#10;&#10;AI 產生的內容可能不正確。">
            <a:extLst>
              <a:ext uri="{FF2B5EF4-FFF2-40B4-BE49-F238E27FC236}">
                <a16:creationId xmlns:a16="http://schemas.microsoft.com/office/drawing/2014/main" id="{997EB95E-F62C-8CD8-297B-18DFD57C4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 r="-1" b="-1"/>
          <a:stretch/>
        </p:blipFill>
        <p:spPr>
          <a:xfrm>
            <a:off x="321734" y="321733"/>
            <a:ext cx="3084025" cy="3021406"/>
          </a:xfrm>
          <a:prstGeom prst="rect">
            <a:avLst/>
          </a:prstGeom>
        </p:spPr>
      </p:pic>
      <p:pic>
        <p:nvPicPr>
          <p:cNvPr id="11" name="圖片 10" descr="一張含有 天體, 月亮, 天文現象, 宇宙 的圖片&#10;&#10;AI 產生的內容可能不正確。">
            <a:extLst>
              <a:ext uri="{FF2B5EF4-FFF2-40B4-BE49-F238E27FC236}">
                <a16:creationId xmlns:a16="http://schemas.microsoft.com/office/drawing/2014/main" id="{02B7E1DC-DB73-1B9F-763C-05FAAA44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r="-1" b="5482"/>
          <a:stretch/>
        </p:blipFill>
        <p:spPr>
          <a:xfrm>
            <a:off x="321734" y="3514854"/>
            <a:ext cx="3084025" cy="2785952"/>
          </a:xfrm>
          <a:prstGeom prst="rect">
            <a:avLst/>
          </a:prstGeom>
        </p:spPr>
      </p:pic>
      <p:pic>
        <p:nvPicPr>
          <p:cNvPr id="13" name="圖片 12" descr="一張含有 黑暗, 圓形, 光線 的圖片&#10;&#10;AI 產生的內容可能不正確。">
            <a:extLst>
              <a:ext uri="{FF2B5EF4-FFF2-40B4-BE49-F238E27FC236}">
                <a16:creationId xmlns:a16="http://schemas.microsoft.com/office/drawing/2014/main" id="{7D2633D6-DB81-CCA1-E726-3C3CDCB2F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5687" b="2"/>
          <a:stretch/>
        </p:blipFill>
        <p:spPr>
          <a:xfrm>
            <a:off x="3598286" y="321733"/>
            <a:ext cx="4043250" cy="5979074"/>
          </a:xfrm>
          <a:prstGeom prst="rect">
            <a:avLst/>
          </a:prstGeom>
        </p:spPr>
      </p:pic>
      <p:pic>
        <p:nvPicPr>
          <p:cNvPr id="5" name="圖片 4" descr="一張含有 圓形, 藍色, 螢幕擷取畫面, 電子藍 的圖片&#10;&#10;AI 產生的內容可能不正確。">
            <a:extLst>
              <a:ext uri="{FF2B5EF4-FFF2-40B4-BE49-F238E27FC236}">
                <a16:creationId xmlns:a16="http://schemas.microsoft.com/office/drawing/2014/main" id="{3FCDE859-FA6F-7E7C-B1FA-89483ABDB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4" r="15242" b="2"/>
          <a:stretch/>
        </p:blipFill>
        <p:spPr>
          <a:xfrm>
            <a:off x="7834063" y="321733"/>
            <a:ext cx="4036201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EE2786EB-FE72-B7AE-443A-C39607EB9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8" r="2" b="8322"/>
          <a:stretch/>
        </p:blipFill>
        <p:spPr>
          <a:xfrm>
            <a:off x="4184141" y="159816"/>
            <a:ext cx="3826711" cy="3181966"/>
          </a:xfrm>
          <a:prstGeom prst="rect">
            <a:avLst/>
          </a:prstGeom>
        </p:spPr>
      </p:pic>
      <p:pic>
        <p:nvPicPr>
          <p:cNvPr id="3" name="圖片 2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90188002-C7E7-2180-4BE5-D8C7C1E1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9" b="-3"/>
          <a:stretch/>
        </p:blipFill>
        <p:spPr>
          <a:xfrm>
            <a:off x="4184141" y="3512234"/>
            <a:ext cx="3826711" cy="3175314"/>
          </a:xfrm>
          <a:prstGeom prst="rect">
            <a:avLst/>
          </a:prstGeom>
        </p:spPr>
      </p:pic>
      <p:pic>
        <p:nvPicPr>
          <p:cNvPr id="6" name="圖片 5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ABB5A903-1EC1-5AB6-B360-8BFC3A4C9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32790" b="3"/>
          <a:stretch/>
        </p:blipFill>
        <p:spPr>
          <a:xfrm>
            <a:off x="8193992" y="3505966"/>
            <a:ext cx="3826711" cy="3181582"/>
          </a:xfrm>
          <a:prstGeom prst="rect">
            <a:avLst/>
          </a:prstGeom>
        </p:spPr>
      </p:pic>
      <p:pic>
        <p:nvPicPr>
          <p:cNvPr id="8" name="圖片 7" descr="一張含有 煙火 的圖片&#10;&#10;AI 產生的內容可能不正確。">
            <a:extLst>
              <a:ext uri="{FF2B5EF4-FFF2-40B4-BE49-F238E27FC236}">
                <a16:creationId xmlns:a16="http://schemas.microsoft.com/office/drawing/2014/main" id="{8686C4B8-6E92-0905-94E9-BF1CD40E2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4" t="4506" r="35" b="11645"/>
          <a:stretch/>
        </p:blipFill>
        <p:spPr>
          <a:xfrm>
            <a:off x="8163012" y="159816"/>
            <a:ext cx="3829907" cy="3171330"/>
          </a:xfrm>
          <a:prstGeom prst="rect">
            <a:avLst/>
          </a:prstGeom>
        </p:spPr>
      </p:pic>
      <p:pic>
        <p:nvPicPr>
          <p:cNvPr id="10" name="圖片 9" descr="一張含有 煙火, 光線 的圖片&#10;&#10;AI 產生的內容可能不正確。">
            <a:extLst>
              <a:ext uri="{FF2B5EF4-FFF2-40B4-BE49-F238E27FC236}">
                <a16:creationId xmlns:a16="http://schemas.microsoft.com/office/drawing/2014/main" id="{B6B484A2-D63E-F9AF-0349-FC09B4E7C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3" t="7385" r="30222" b="9607"/>
          <a:stretch/>
        </p:blipFill>
        <p:spPr>
          <a:xfrm>
            <a:off x="203124" y="170451"/>
            <a:ext cx="3794885" cy="65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617BF5-43EB-7B89-FA70-F8DC28CB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67CCE794-064B-CFB1-8A42-A0F91F64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20091"/>
          <a:stretch/>
        </p:blipFill>
        <p:spPr>
          <a:xfrm>
            <a:off x="5206579" y="1004956"/>
            <a:ext cx="6985421" cy="4848086"/>
          </a:xfrm>
          <a:prstGeom prst="rect">
            <a:avLst/>
          </a:prstGeom>
        </p:spPr>
      </p:pic>
      <p:pic>
        <p:nvPicPr>
          <p:cNvPr id="7" name="圖片 6" descr="一張含有 螢幕擷取畫面, 火, 火焰 的圖片&#10;&#10;AI 產生的內容可能不正確。">
            <a:extLst>
              <a:ext uri="{FF2B5EF4-FFF2-40B4-BE49-F238E27FC236}">
                <a16:creationId xmlns:a16="http://schemas.microsoft.com/office/drawing/2014/main" id="{99F914A7-F00C-C335-964C-EB015B94D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956"/>
            <a:ext cx="6096000" cy="48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洞穴, 光線 的圖片&#10;&#10;AI 產生的內容可能不正確。">
            <a:extLst>
              <a:ext uri="{FF2B5EF4-FFF2-40B4-BE49-F238E27FC236}">
                <a16:creationId xmlns:a16="http://schemas.microsoft.com/office/drawing/2014/main" id="{C76885B4-10AE-3987-22C4-5E14D312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3" y="-93615"/>
            <a:ext cx="6858000" cy="6858000"/>
          </a:xfrm>
          <a:prstGeom prst="rect">
            <a:avLst/>
          </a:prstGeom>
        </p:spPr>
      </p:pic>
      <p:pic>
        <p:nvPicPr>
          <p:cNvPr id="7" name="圖片 6" descr="一張含有 藝術, 油畫, 室內, 人員 的圖片&#10;&#10;AI 產生的內容可能不正確。">
            <a:extLst>
              <a:ext uri="{FF2B5EF4-FFF2-40B4-BE49-F238E27FC236}">
                <a16:creationId xmlns:a16="http://schemas.microsoft.com/office/drawing/2014/main" id="{30981483-FE1F-9D1F-892F-C58BA4239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73" y="-9361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2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C830F-9513-4D35-4F73-C46D958F2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螢幕擷取畫面, 冬季, 戶外 的圖片&#10;&#10;AI 產生的內容可能不正確。">
            <a:extLst>
              <a:ext uri="{FF2B5EF4-FFF2-40B4-BE49-F238E27FC236}">
                <a16:creationId xmlns:a16="http://schemas.microsoft.com/office/drawing/2014/main" id="{09CB20B1-01E5-0418-DB1B-8327405B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黑色 的圖片&#10;&#10;AI 產生的內容可能不正確。">
            <a:extLst>
              <a:ext uri="{FF2B5EF4-FFF2-40B4-BE49-F238E27FC236}">
                <a16:creationId xmlns:a16="http://schemas.microsoft.com/office/drawing/2014/main" id="{FF5653EF-FE25-0995-54B6-B11EB5C5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3" name="圖片 2" descr="一張含有 螢幕擷取畫面, 圖書, 文字, 黑暗 的圖片&#10;&#10;AI 產生的內容可能不正確。">
            <a:extLst>
              <a:ext uri="{FF2B5EF4-FFF2-40B4-BE49-F238E27FC236}">
                <a16:creationId xmlns:a16="http://schemas.microsoft.com/office/drawing/2014/main" id="{6AF050A4-D9DB-6496-3D32-6434CEA1C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6" name="圖片 5" descr="一張含有 螢幕擷取畫面, 冬季, 藝術 的圖片&#10;&#10;AI 產生的內容可能不正確。">
            <a:extLst>
              <a:ext uri="{FF2B5EF4-FFF2-40B4-BE49-F238E27FC236}">
                <a16:creationId xmlns:a16="http://schemas.microsoft.com/office/drawing/2014/main" id="{D9279871-C2E5-CC5C-FB02-EA87EF853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0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70378-C582-6EC8-BB70-832B00DDA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藝術, 街道, 馬若雷勒藍 的圖片&#10;&#10;AI 產生的內容可能不正確。">
            <a:extLst>
              <a:ext uri="{FF2B5EF4-FFF2-40B4-BE49-F238E27FC236}">
                <a16:creationId xmlns:a16="http://schemas.microsoft.com/office/drawing/2014/main" id="{7DBEC952-D72F-2143-7BBB-3B52DA4D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13" name="圖片 12" descr="一張含有 琥珀, 黃色, 熱度, 大自然 的圖片&#10;&#10;AI 產生的內容可能不正確。">
            <a:extLst>
              <a:ext uri="{FF2B5EF4-FFF2-40B4-BE49-F238E27FC236}">
                <a16:creationId xmlns:a16="http://schemas.microsoft.com/office/drawing/2014/main" id="{FCE0E8C3-6D88-9A07-77EC-740B2199A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10" name="圖片 9" descr="一張含有 油畫, 琥珀, 火, 藝術 的圖片&#10;&#10;AI 產生的內容可能不正確。">
            <a:extLst>
              <a:ext uri="{FF2B5EF4-FFF2-40B4-BE49-F238E27FC236}">
                <a16:creationId xmlns:a16="http://schemas.microsoft.com/office/drawing/2014/main" id="{F4467259-40CB-12ED-DED8-D00E0C6AA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4" name="圖片 3" descr="一張含有 藝術, 視覺藝術, 顏料, 油畫 的圖片&#10;&#10;AI 產生的內容可能不正確。">
            <a:extLst>
              <a:ext uri="{FF2B5EF4-FFF2-40B4-BE49-F238E27FC236}">
                <a16:creationId xmlns:a16="http://schemas.microsoft.com/office/drawing/2014/main" id="{10EAFA98-74B6-3388-558F-9C2EBABF9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煙火 的圖片&#10;&#10;AI 產生的內容可能不正確。">
            <a:extLst>
              <a:ext uri="{FF2B5EF4-FFF2-40B4-BE49-F238E27FC236}">
                <a16:creationId xmlns:a16="http://schemas.microsoft.com/office/drawing/2014/main" id="{6153FB07-A73B-0881-1E81-2AB822A3B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33"/>
            <a:ext cx="12192000" cy="63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94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煙火, 黑色, 黑暗, 黑與白 的圖片&#10;&#10;AI 產生的內容可能不正確。">
            <a:extLst>
              <a:ext uri="{FF2B5EF4-FFF2-40B4-BE49-F238E27FC236}">
                <a16:creationId xmlns:a16="http://schemas.microsoft.com/office/drawing/2014/main" id="{678FAF82-544B-B511-596B-11F06280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1428" y="3433046"/>
            <a:ext cx="6099048" cy="3428990"/>
          </a:xfrm>
          <a:prstGeom prst="rect">
            <a:avLst/>
          </a:prstGeom>
        </p:spPr>
      </p:pic>
      <p:pic>
        <p:nvPicPr>
          <p:cNvPr id="5" name="圖片 4" descr="一張含有 螢幕擷取畫面, 卡通, 藝術, 網球 的圖片&#10;&#10;AI 產生的內容可能不正確。">
            <a:extLst>
              <a:ext uri="{FF2B5EF4-FFF2-40B4-BE49-F238E27FC236}">
                <a16:creationId xmlns:a16="http://schemas.microsoft.com/office/drawing/2014/main" id="{F4780E38-02A4-86C1-D8AF-8666BDB4F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524" y="3424954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設計, 黑與白 的圖片&#10;&#10;AI 產生的內容可能不正確。">
            <a:extLst>
              <a:ext uri="{FF2B5EF4-FFF2-40B4-BE49-F238E27FC236}">
                <a16:creationId xmlns:a16="http://schemas.microsoft.com/office/drawing/2014/main" id="{595E1072-292E-2203-2269-ED2A13203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100572" y="4056"/>
            <a:ext cx="6099048" cy="3429000"/>
          </a:xfrm>
          <a:prstGeom prst="rect">
            <a:avLst/>
          </a:prstGeom>
        </p:spPr>
      </p:pic>
      <p:pic>
        <p:nvPicPr>
          <p:cNvPr id="7" name="圖片 6" descr="一張含有 文字, 螢幕擷取畫面, 設計, 藝術 的圖片&#10;&#10;AI 產生的內容可能不正確。">
            <a:extLst>
              <a:ext uri="{FF2B5EF4-FFF2-40B4-BE49-F238E27FC236}">
                <a16:creationId xmlns:a16="http://schemas.microsoft.com/office/drawing/2014/main" id="{F20F3CA3-7E38-B4BB-04E3-0B59498C9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-1522" y="-4046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5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D9667-52AA-212D-EAD8-E4E6FE0F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藝術, 螢幕擷取畫面, 文字, 室內 的圖片&#10;&#10;AI 產生的內容可能不正確。">
            <a:extLst>
              <a:ext uri="{FF2B5EF4-FFF2-40B4-BE49-F238E27FC236}">
                <a16:creationId xmlns:a16="http://schemas.microsoft.com/office/drawing/2014/main" id="{A375DB1C-2AEF-CF38-DEB0-D90ED9E9A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950"/>
            <a:ext cx="6096000" cy="3420533"/>
          </a:xfrm>
          <a:prstGeom prst="rect">
            <a:avLst/>
          </a:prstGeom>
        </p:spPr>
      </p:pic>
      <p:pic>
        <p:nvPicPr>
          <p:cNvPr id="6" name="圖片 5" descr="一張含有 文字, 螢幕擷取畫面, 3D 模型, 藝術 的圖片&#10;&#10;AI 產生的內容可能不正確。">
            <a:extLst>
              <a:ext uri="{FF2B5EF4-FFF2-40B4-BE49-F238E27FC236}">
                <a16:creationId xmlns:a16="http://schemas.microsoft.com/office/drawing/2014/main" id="{A1A2B61A-F08E-1DAE-2AC2-D2F2DD33B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6950"/>
            <a:ext cx="6096000" cy="34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行動電話, 螢幕擷取畫面, 小工具 的圖片&#10;&#10;AI 產生的內容可能不正確。">
            <a:extLst>
              <a:ext uri="{FF2B5EF4-FFF2-40B4-BE49-F238E27FC236}">
                <a16:creationId xmlns:a16="http://schemas.microsoft.com/office/drawing/2014/main" id="{C257BAFF-95AA-3512-609D-C509E71C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50" y="977663"/>
            <a:ext cx="2494829" cy="49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9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1CD1C-3BEC-B8D2-8BB5-F8CA12885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圖片 12" descr="一張含有 霧, 藝術, 布 的圖片&#10;&#10;AI 產生的內容可能不正確。">
            <a:extLst>
              <a:ext uri="{FF2B5EF4-FFF2-40B4-BE49-F238E27FC236}">
                <a16:creationId xmlns:a16="http://schemas.microsoft.com/office/drawing/2014/main" id="{C8336613-4C62-C9DC-66B8-A58802C8E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3"/>
          <a:stretch/>
        </p:blipFill>
        <p:spPr>
          <a:xfrm>
            <a:off x="6091428" y="3429000"/>
            <a:ext cx="6099048" cy="3428990"/>
          </a:xfrm>
          <a:prstGeom prst="rect">
            <a:avLst/>
          </a:prstGeom>
        </p:spPr>
      </p:pic>
      <p:pic>
        <p:nvPicPr>
          <p:cNvPr id="10" name="圖片 9" descr="一張含有 螢幕擷取畫面, 藝術, 冬季 的圖片&#10;&#10;AI 產生的內容可能不正確。">
            <a:extLst>
              <a:ext uri="{FF2B5EF4-FFF2-40B4-BE49-F238E27FC236}">
                <a16:creationId xmlns:a16="http://schemas.microsoft.com/office/drawing/2014/main" id="{4AA6AFE4-2CEA-6A5E-CF2F-C3D2FE56A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r="2" b="4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6" name="圖片 5" descr="一張含有 油畫, 藝術, 牆, 室內 的圖片&#10;&#10;AI 產生的內容可能不正確。">
            <a:extLst>
              <a:ext uri="{FF2B5EF4-FFF2-40B4-BE49-F238E27FC236}">
                <a16:creationId xmlns:a16="http://schemas.microsoft.com/office/drawing/2014/main" id="{F924B2A1-F78A-4487-04B6-D0FAEEA9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3" name="圖片 2" descr="一張含有 鮮豔, 霧, 冬季, 大自然 的圖片&#10;&#10;AI 產生的內容可能不正確。">
            <a:extLst>
              <a:ext uri="{FF2B5EF4-FFF2-40B4-BE49-F238E27FC236}">
                <a16:creationId xmlns:a16="http://schemas.microsoft.com/office/drawing/2014/main" id="{41F8CD67-4098-7FEC-2CF2-A479E8CBF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9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水, 淺粉藍, 青綠色 的圖片&#10;&#10;AI 產生的內容可能不正確。">
            <a:extLst>
              <a:ext uri="{FF2B5EF4-FFF2-40B4-BE49-F238E27FC236}">
                <a16:creationId xmlns:a16="http://schemas.microsoft.com/office/drawing/2014/main" id="{53EE71FA-6567-4D4E-3F34-9CC2DB7E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3" r="24562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圖片 4" descr="一張含有 水, 淺粉藍, 青綠色, 布 的圖片&#10;&#10;AI 產生的內容可能不正確。">
            <a:extLst>
              <a:ext uri="{FF2B5EF4-FFF2-40B4-BE49-F238E27FC236}">
                <a16:creationId xmlns:a16="http://schemas.microsoft.com/office/drawing/2014/main" id="{0BAFDE25-756A-0C35-20A5-E53A16427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3" r="19" b="-1"/>
          <a:stretch/>
        </p:blipFill>
        <p:spPr>
          <a:xfrm>
            <a:off x="4838700" y="-2628890"/>
            <a:ext cx="10668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黑與白, 螢幕擷取畫面, 黑色, 藝術 的圖片&#10;&#10;AI 產生的內容可能不正確。">
            <a:extLst>
              <a:ext uri="{FF2B5EF4-FFF2-40B4-BE49-F238E27FC236}">
                <a16:creationId xmlns:a16="http://schemas.microsoft.com/office/drawing/2014/main" id="{28A8B0DB-0CAA-9034-381A-F49409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68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5" name="圖片 4" descr="一張含有 螢幕擷取畫面, 藝術, 光線 的圖片&#10;&#10;AI 產生的內容可能不正確。">
            <a:extLst>
              <a:ext uri="{FF2B5EF4-FFF2-40B4-BE49-F238E27FC236}">
                <a16:creationId xmlns:a16="http://schemas.microsoft.com/office/drawing/2014/main" id="{30A66E9B-2F80-79C7-0737-D74813ED1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9" name="圖片 8" descr="一張含有 螢幕擷取畫面, 藝術, 黑與白 的圖片&#10;&#10;AI 產生的內容可能不正確。">
            <a:extLst>
              <a:ext uri="{FF2B5EF4-FFF2-40B4-BE49-F238E27FC236}">
                <a16:creationId xmlns:a16="http://schemas.microsoft.com/office/drawing/2014/main" id="{B00C3A23-AABD-489D-BB2A-38E29AA61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7" name="圖片 6" descr="一張含有 螢幕擷取畫面, 藝術, space 的圖片&#10;&#10;AI 產生的內容可能不正確。">
            <a:extLst>
              <a:ext uri="{FF2B5EF4-FFF2-40B4-BE49-F238E27FC236}">
                <a16:creationId xmlns:a16="http://schemas.microsoft.com/office/drawing/2014/main" id="{8625FDB3-FE62-7ECE-8D62-DFFE7F40C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8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地面, 書寫工具, 粉筆, 戶外 的圖片&#10;&#10;AI 產生的內容可能不正確。">
            <a:extLst>
              <a:ext uri="{FF2B5EF4-FFF2-40B4-BE49-F238E27FC236}">
                <a16:creationId xmlns:a16="http://schemas.microsoft.com/office/drawing/2014/main" id="{10382EBD-6809-4B33-8E6D-70F13A09B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6094496" y="0"/>
            <a:ext cx="6095980" cy="6857990"/>
          </a:xfrm>
          <a:prstGeom prst="rect">
            <a:avLst/>
          </a:prstGeom>
        </p:spPr>
      </p:pic>
      <p:pic>
        <p:nvPicPr>
          <p:cNvPr id="5" name="內容版面配置區 4" descr="一張含有 煙火, 天空, 雪 的圖片&#10;&#10;AI 產生的內容可能不正確。">
            <a:extLst>
              <a:ext uri="{FF2B5EF4-FFF2-40B4-BE49-F238E27FC236}">
                <a16:creationId xmlns:a16="http://schemas.microsoft.com/office/drawing/2014/main" id="{9B911714-557C-34D2-3C13-B34D4F56B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服裝, 人員, 傢俱, 室內 的圖片&#10;&#10;AI 產生的內容可能不正確。">
            <a:extLst>
              <a:ext uri="{FF2B5EF4-FFF2-40B4-BE49-F238E27FC236}">
                <a16:creationId xmlns:a16="http://schemas.microsoft.com/office/drawing/2014/main" id="{C9CAC01C-44E8-EC33-1A89-5C459BCAF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7" r="4" b="4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9" name="圖片 8" descr="一張含有 服裝, 牆, 室內, 人員 的圖片&#10;&#10;AI 產生的內容可能不正確。">
            <a:extLst>
              <a:ext uri="{FF2B5EF4-FFF2-40B4-BE49-F238E27FC236}">
                <a16:creationId xmlns:a16="http://schemas.microsoft.com/office/drawing/2014/main" id="{333E1949-0009-DF45-FAB5-FA7D6C88C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19426" r="11584" b="2362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5" name="圖片 4" descr="一張含有 服裝, 人的臉孔, 人員, 文字 的圖片&#10;&#10;AI 產生的內容可能不正確。">
            <a:extLst>
              <a:ext uri="{FF2B5EF4-FFF2-40B4-BE49-F238E27FC236}">
                <a16:creationId xmlns:a16="http://schemas.microsoft.com/office/drawing/2014/main" id="{D0C63070-EC99-0310-E4EF-9B1E65901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r="-1" b="-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F3FA0-21C0-6351-328E-73BD9D21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圖片 5" descr="一張含有 室內, 人員, 牆, 服裝 的圖片&#10;&#10;AI 產生的內容可能不正確。">
            <a:extLst>
              <a:ext uri="{FF2B5EF4-FFF2-40B4-BE49-F238E27FC236}">
                <a16:creationId xmlns:a16="http://schemas.microsoft.com/office/drawing/2014/main" id="{C5119913-50DA-B1C2-60B6-3B66E8537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" r="21220" b="-1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9" name="圖片 8" descr="一張含有 服裝, 男人, 人員, 牆 的圖片&#10;&#10;AI 產生的內容可能不正確。">
            <a:extLst>
              <a:ext uri="{FF2B5EF4-FFF2-40B4-BE49-F238E27FC236}">
                <a16:creationId xmlns:a16="http://schemas.microsoft.com/office/drawing/2014/main" id="{4C2185F3-9526-DFFF-B0BB-3D8DF0E8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r="5008" b="-4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11" name="圖片 10" descr="一張含有 地板, 建築, 木地板, 層壓地板 的圖片&#10;&#10;AI 產生的內容可能不正確。">
            <a:extLst>
              <a:ext uri="{FF2B5EF4-FFF2-40B4-BE49-F238E27FC236}">
                <a16:creationId xmlns:a16="http://schemas.microsoft.com/office/drawing/2014/main" id="{9F117E32-9295-94C8-AAE3-BF6F7CF80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16895" b="2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0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676BFEE-E63A-42A3-87D5-FD65694B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油畫, 戶外, 紫色, 藝術 的圖片&#10;&#10;AI 產生的內容可能不正確。">
            <a:extLst>
              <a:ext uri="{FF2B5EF4-FFF2-40B4-BE49-F238E27FC236}">
                <a16:creationId xmlns:a16="http://schemas.microsoft.com/office/drawing/2014/main" id="{21D20A31-4DEF-4A69-A502-E257982E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7"/>
          <a:stretch/>
        </p:blipFill>
        <p:spPr>
          <a:xfrm>
            <a:off x="20" y="-1"/>
            <a:ext cx="4654276" cy="6858000"/>
          </a:xfrm>
          <a:prstGeom prst="rect">
            <a:avLst/>
          </a:prstGeom>
        </p:spPr>
      </p:pic>
      <p:pic>
        <p:nvPicPr>
          <p:cNvPr id="7" name="圖片 6" descr="一張含有 雪, 冬季, 藝術 的圖片&#10;&#10;AI 產生的內容可能不正確。">
            <a:extLst>
              <a:ext uri="{FF2B5EF4-FFF2-40B4-BE49-F238E27FC236}">
                <a16:creationId xmlns:a16="http://schemas.microsoft.com/office/drawing/2014/main" id="{8C9313D7-38E4-7907-4767-EEDC59E3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5" r="-1" b="31701"/>
          <a:stretch/>
        </p:blipFill>
        <p:spPr>
          <a:xfrm>
            <a:off x="4774005" y="10"/>
            <a:ext cx="7417994" cy="4526265"/>
          </a:xfrm>
          <a:prstGeom prst="rect">
            <a:avLst/>
          </a:prstGeom>
        </p:spPr>
      </p:pic>
      <p:pic>
        <p:nvPicPr>
          <p:cNvPr id="11" name="圖片 10" descr="一張含有 紫色, 紫蘿蘭, 藝術, 顏料 的圖片&#10;&#10;AI 產生的內容可能不正確。">
            <a:extLst>
              <a:ext uri="{FF2B5EF4-FFF2-40B4-BE49-F238E27FC236}">
                <a16:creationId xmlns:a16="http://schemas.microsoft.com/office/drawing/2014/main" id="{C7F313B2-D608-DE27-1940-5A708FBE5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9" r="4" b="12517"/>
          <a:stretch/>
        </p:blipFill>
        <p:spPr>
          <a:xfrm>
            <a:off x="4774005" y="4629736"/>
            <a:ext cx="2392858" cy="2228264"/>
          </a:xfrm>
          <a:prstGeom prst="rect">
            <a:avLst/>
          </a:prstGeom>
        </p:spPr>
      </p:pic>
      <p:pic>
        <p:nvPicPr>
          <p:cNvPr id="13" name="圖片 12" descr="一張含有 霧, 光線, 背光照明, 琥珀 的圖片&#10;&#10;AI 產生的內容可能不正確。">
            <a:extLst>
              <a:ext uri="{FF2B5EF4-FFF2-40B4-BE49-F238E27FC236}">
                <a16:creationId xmlns:a16="http://schemas.microsoft.com/office/drawing/2014/main" id="{6FA7D93A-70CF-C332-0624-60F30A36A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0" r="-6" b="301"/>
          <a:stretch/>
        </p:blipFill>
        <p:spPr>
          <a:xfrm>
            <a:off x="9781369" y="4629736"/>
            <a:ext cx="2409107" cy="2228264"/>
          </a:xfrm>
          <a:prstGeom prst="rect">
            <a:avLst/>
          </a:prstGeom>
        </p:spPr>
      </p:pic>
      <p:pic>
        <p:nvPicPr>
          <p:cNvPr id="5" name="圖片 4" descr="一張含有 雲, 油畫, 橫向, 戶外 的圖片&#10;&#10;AI 產生的內容可能不正確。">
            <a:extLst>
              <a:ext uri="{FF2B5EF4-FFF2-40B4-BE49-F238E27FC236}">
                <a16:creationId xmlns:a16="http://schemas.microsoft.com/office/drawing/2014/main" id="{A05F3156-FFF7-717B-7A88-72F71173F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 r="4" b="18327"/>
          <a:stretch/>
        </p:blipFill>
        <p:spPr>
          <a:xfrm>
            <a:off x="7268802" y="4629736"/>
            <a:ext cx="2408549" cy="22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176875-C1EE-BAA6-22B3-CEA14A4ED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4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黑與白, 植物, 冬季, 單色 的圖片&#10;&#10;AI 產生的內容可能不正確。">
            <a:extLst>
              <a:ext uri="{FF2B5EF4-FFF2-40B4-BE49-F238E27FC236}">
                <a16:creationId xmlns:a16="http://schemas.microsoft.com/office/drawing/2014/main" id="{9D8FCCC1-7C2B-FB66-D974-C8DE85D2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0" y="643467"/>
            <a:ext cx="2773840" cy="247565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圖片 13" descr="一張含有 無脊椎動物, 甲殼綱動物, 海洋無脊椎動物, 貝類 的圖片&#10;&#10;AI 產生的內容可能不正確。">
            <a:extLst>
              <a:ext uri="{FF2B5EF4-FFF2-40B4-BE49-F238E27FC236}">
                <a16:creationId xmlns:a16="http://schemas.microsoft.com/office/drawing/2014/main" id="{7EACE12A-9C1D-3119-5887-7C824ACDC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05" y="3748194"/>
            <a:ext cx="2471631" cy="247163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 descr="一張含有 黑與白, 植物, 花, 分支 的圖片&#10;&#10;AI 產生的內容可能不正確。">
            <a:extLst>
              <a:ext uri="{FF2B5EF4-FFF2-40B4-BE49-F238E27FC236}">
                <a16:creationId xmlns:a16="http://schemas.microsoft.com/office/drawing/2014/main" id="{4AA9FEF7-198E-5B58-21E5-FA54DD9DA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76" y="1200358"/>
            <a:ext cx="3252903" cy="44713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 descr="一張含有 植物, 黑與白, 花, 樹葉 的圖片&#10;&#10;AI 產生的內容可能不正確。">
            <a:extLst>
              <a:ext uri="{FF2B5EF4-FFF2-40B4-BE49-F238E27FC236}">
                <a16:creationId xmlns:a16="http://schemas.microsoft.com/office/drawing/2014/main" id="{63CC66A2-B10A-E9D6-6DDB-21DEC4EEB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1390179"/>
            <a:ext cx="3252903" cy="40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63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圖片 20" descr="一張含有 蛙, 兩棲動物, 赤蛙, 蟾蜍 的圖片&#10;&#10;AI 產生的內容可能不正確。">
            <a:extLst>
              <a:ext uri="{FF2B5EF4-FFF2-40B4-BE49-F238E27FC236}">
                <a16:creationId xmlns:a16="http://schemas.microsoft.com/office/drawing/2014/main" id="{7908BAB9-3A65-D855-066A-C79F7441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675366"/>
            <a:ext cx="3122143" cy="241185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圖片 24" descr="一張含有 冬季, 雪花, 植物, 霜 的圖片&#10;&#10;AI 產生的內容可能不正確。">
            <a:extLst>
              <a:ext uri="{FF2B5EF4-FFF2-40B4-BE49-F238E27FC236}">
                <a16:creationId xmlns:a16="http://schemas.microsoft.com/office/drawing/2014/main" id="{104DED08-ABBB-4BCD-976A-10AB4F72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1" y="3748194"/>
            <a:ext cx="2942418" cy="247163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圖片 18" descr="一張含有 植物, 單色, 樹狀, 黑與白 的圖片&#10;&#10;AI 產生的內容可能不正確。">
            <a:extLst>
              <a:ext uri="{FF2B5EF4-FFF2-40B4-BE49-F238E27FC236}">
                <a16:creationId xmlns:a16="http://schemas.microsoft.com/office/drawing/2014/main" id="{4F7E72A7-97BF-5479-B2C9-9959CC554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76" y="802100"/>
            <a:ext cx="3252903" cy="52678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圖片 22" descr="一張含有 哺乳動物, 棒球棒, 小棕蝠, 大棕蝠 的圖片&#10;&#10;AI 產生的內容可能不正確。">
            <a:extLst>
              <a:ext uri="{FF2B5EF4-FFF2-40B4-BE49-F238E27FC236}">
                <a16:creationId xmlns:a16="http://schemas.microsoft.com/office/drawing/2014/main" id="{CD73562F-3C72-1D9A-DF45-1BE14C33E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1668148"/>
            <a:ext cx="3252903" cy="35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3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文字, 牆, 筆跡, 室內 的圖片&#10;&#10;AI 產生的內容可能不正確。">
            <a:extLst>
              <a:ext uri="{FF2B5EF4-FFF2-40B4-BE49-F238E27FC236}">
                <a16:creationId xmlns:a16="http://schemas.microsoft.com/office/drawing/2014/main" id="{CB9DE00A-9EAA-369F-82B6-8C8255808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/>
          <a:stretch>
            <a:fillRect/>
          </a:stretch>
        </p:blipFill>
        <p:spPr>
          <a:xfrm>
            <a:off x="321734" y="557189"/>
            <a:ext cx="4276956" cy="574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 descr="一張含有 室內, 牆, 天花板, 電視 的圖片&#10;&#10;AI 產生的內容可能不正確。">
            <a:extLst>
              <a:ext uri="{FF2B5EF4-FFF2-40B4-BE49-F238E27FC236}">
                <a16:creationId xmlns:a16="http://schemas.microsoft.com/office/drawing/2014/main" id="{D23F0CF4-292C-CE53-EFAA-EB8CA2EE3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r="6495" b="-2"/>
          <a:stretch>
            <a:fillRect/>
          </a:stretch>
        </p:blipFill>
        <p:spPr>
          <a:xfrm>
            <a:off x="4772525" y="557189"/>
            <a:ext cx="7097742" cy="5743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21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8EDDD3-C548-48EF-B3CA-B290B171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圖片 7" descr="一張含有 螢幕擷取畫面, 卡通, 多媒體軟體 的圖片&#10;&#10;AI 產生的內容可能不正確。">
            <a:extLst>
              <a:ext uri="{FF2B5EF4-FFF2-40B4-BE49-F238E27FC236}">
                <a16:creationId xmlns:a16="http://schemas.microsoft.com/office/drawing/2014/main" id="{03BD349C-558C-07B7-A204-2C28AAC6E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r="12868" b="-2"/>
          <a:stretch/>
        </p:blipFill>
        <p:spPr>
          <a:xfrm>
            <a:off x="196731" y="166533"/>
            <a:ext cx="3809612" cy="652493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圖片 8" descr="一張含有 螢幕擷取畫面, 卡通, 玩具 的圖片&#10;&#10;AI 產生的內容可能不正確。">
            <a:extLst>
              <a:ext uri="{FF2B5EF4-FFF2-40B4-BE49-F238E27FC236}">
                <a16:creationId xmlns:a16="http://schemas.microsoft.com/office/drawing/2014/main" id="{FDF5B7B6-99BA-9003-88A1-0878D60FBD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4" r="40255" b="1"/>
          <a:stretch/>
        </p:blipFill>
        <p:spPr bwMode="auto">
          <a:xfrm>
            <a:off x="4196497" y="166533"/>
            <a:ext cx="3797618" cy="652493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A6F4FCB2-5E41-73B1-C52D-4E73240A3F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" r="-2" b="32504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圖片 6" descr="一張含有 螢幕擷取畫面, 天空, 文字, 車輛 的圖片&#10;&#10;AI 產生的內容可能不正確。">
            <a:extLst>
              <a:ext uri="{FF2B5EF4-FFF2-40B4-BE49-F238E27FC236}">
                <a16:creationId xmlns:a16="http://schemas.microsoft.com/office/drawing/2014/main" id="{F94084A2-CA8A-B15B-0240-F3831164E9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00" r="12378" b="-2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94989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文字, 室內, 牆, 電視 的圖片&#10;&#10;AI 產生的內容可能不正確。">
            <a:extLst>
              <a:ext uri="{FF2B5EF4-FFF2-40B4-BE49-F238E27FC236}">
                <a16:creationId xmlns:a16="http://schemas.microsoft.com/office/drawing/2014/main" id="{6DBD1FE0-8966-EE65-B847-73324C82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 r="3579" b="-2"/>
          <a:stretch>
            <a:fillRect/>
          </a:stretch>
        </p:blipFill>
        <p:spPr>
          <a:xfrm>
            <a:off x="321731" y="557189"/>
            <a:ext cx="7086768" cy="57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文字, 筆跡, 墨水, 書法 的圖片&#10;&#10;AI 產生的內容可能不正確。">
            <a:extLst>
              <a:ext uri="{FF2B5EF4-FFF2-40B4-BE49-F238E27FC236}">
                <a16:creationId xmlns:a16="http://schemas.microsoft.com/office/drawing/2014/main" id="{B26B8CB7-C32F-8283-349D-514973A31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/>
          <a:stretch>
            <a:fillRect/>
          </a:stretch>
        </p:blipFill>
        <p:spPr>
          <a:xfrm>
            <a:off x="7601026" y="557189"/>
            <a:ext cx="4269242" cy="5743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322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室內, 牆, 天花板, 地板 的圖片&#10;&#10;AI 產生的內容可能不正確。">
            <a:extLst>
              <a:ext uri="{FF2B5EF4-FFF2-40B4-BE49-F238E27FC236}">
                <a16:creationId xmlns:a16="http://schemas.microsoft.com/office/drawing/2014/main" id="{386DE283-92BD-DC70-EEA4-0167EF2E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4" r="-3" b="-3"/>
          <a:stretch>
            <a:fillRect/>
          </a:stretch>
        </p:blipFill>
        <p:spPr>
          <a:xfrm>
            <a:off x="192528" y="171716"/>
            <a:ext cx="3793268" cy="651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室內, 牆, 天花板, 地板 的圖片&#10;&#10;AI 產生的內容可能不正確。">
            <a:extLst>
              <a:ext uri="{FF2B5EF4-FFF2-40B4-BE49-F238E27FC236}">
                <a16:creationId xmlns:a16="http://schemas.microsoft.com/office/drawing/2014/main" id="{968662CD-5338-03C3-9B46-7EBDE294A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r="19328" b="-3"/>
          <a:stretch>
            <a:fillRect/>
          </a:stretch>
        </p:blipFill>
        <p:spPr>
          <a:xfrm>
            <a:off x="4184538" y="171716"/>
            <a:ext cx="3822924" cy="651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文字, 螢幕擷取畫面, 卡通 的圖片&#10;&#10;AI 產生的內容可能不正確。">
            <a:extLst>
              <a:ext uri="{FF2B5EF4-FFF2-40B4-BE49-F238E27FC236}">
                <a16:creationId xmlns:a16="http://schemas.microsoft.com/office/drawing/2014/main" id="{3297DAE2-B52C-A61E-D9C0-2943201B8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6" r="-3" b="-3"/>
          <a:stretch>
            <a:fillRect/>
          </a:stretch>
        </p:blipFill>
        <p:spPr>
          <a:xfrm>
            <a:off x="8188032" y="171716"/>
            <a:ext cx="3799007" cy="651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67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E501E-EB7A-B2B7-8C99-A504D467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圖片 12" descr="一張含有 螢幕擷取畫面, 文字, 多媒體軟體 的圖片&#10;&#10;AI 產生的內容可能不正確。">
            <a:extLst>
              <a:ext uri="{FF2B5EF4-FFF2-40B4-BE49-F238E27FC236}">
                <a16:creationId xmlns:a16="http://schemas.microsoft.com/office/drawing/2014/main" id="{3E7CCCCB-CC40-FAB4-3ECB-541B0414D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3" t="5766" r="27854" b="11396"/>
          <a:stretch/>
        </p:blipFill>
        <p:spPr>
          <a:xfrm>
            <a:off x="20" y="446314"/>
            <a:ext cx="6095980" cy="641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 descr="一張含有 文字, 螢幕擷取畫面, 字型, 多媒體軟體 的圖片&#10;&#10;AI 產生的內容可能不正確。">
            <a:extLst>
              <a:ext uri="{FF2B5EF4-FFF2-40B4-BE49-F238E27FC236}">
                <a16:creationId xmlns:a16="http://schemas.microsoft.com/office/drawing/2014/main" id="{4EFFED08-52F0-5C9D-DBD2-BB69E698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7084" r="27842" b="12096"/>
          <a:stretch/>
        </p:blipFill>
        <p:spPr>
          <a:xfrm>
            <a:off x="6096000" y="446314"/>
            <a:ext cx="6248400" cy="6411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7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平面設計, 圖形 的圖片&#10;&#10;AI 產生的內容可能不正確。">
            <a:extLst>
              <a:ext uri="{FF2B5EF4-FFF2-40B4-BE49-F238E27FC236}">
                <a16:creationId xmlns:a16="http://schemas.microsoft.com/office/drawing/2014/main" id="{6FE6C375-93EE-6C62-9DF6-9AA7ED17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26" y="1404691"/>
            <a:ext cx="4916505" cy="2765533"/>
          </a:xfrm>
          <a:prstGeom prst="rect">
            <a:avLst/>
          </a:prstGeom>
        </p:spPr>
      </p:pic>
      <p:pic>
        <p:nvPicPr>
          <p:cNvPr id="5" name="圖片 4" descr="一張含有 文字, 螢幕擷取畫面, 字型, 平面設計 的圖片&#10;&#10;AI 產生的內容可能不正確。">
            <a:extLst>
              <a:ext uri="{FF2B5EF4-FFF2-40B4-BE49-F238E27FC236}">
                <a16:creationId xmlns:a16="http://schemas.microsoft.com/office/drawing/2014/main" id="{CD13AA2D-DEC8-A5D0-0551-6C6E21105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7" y="1404691"/>
            <a:ext cx="5291667" cy="27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2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圖片 19" descr="一張含有 螢幕擷取畫面, 黑色, 黑與白 的圖片&#10;&#10;AI 產生的內容可能不正確。">
            <a:extLst>
              <a:ext uri="{FF2B5EF4-FFF2-40B4-BE49-F238E27FC236}">
                <a16:creationId xmlns:a16="http://schemas.microsoft.com/office/drawing/2014/main" id="{C8DCBAF1-CFCF-1070-1F73-4B272F6E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" b="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 descr="一張含有 螢幕擷取畫面, 黑色, 黑暗, 黑與白 的圖片&#10;&#10;AI 產生的內容可能不正確。">
            <a:extLst>
              <a:ext uri="{FF2B5EF4-FFF2-40B4-BE49-F238E27FC236}">
                <a16:creationId xmlns:a16="http://schemas.microsoft.com/office/drawing/2014/main" id="{F9F376C4-2DC1-EC6E-4ACF-E5778BFE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r="1" b="1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 descr="一張含有 螢幕擷取畫面, 黑色, 黑與白, 單色 的圖片&#10;&#10;AI 產生的內容可能不正確。">
            <a:extLst>
              <a:ext uri="{FF2B5EF4-FFF2-40B4-BE49-F238E27FC236}">
                <a16:creationId xmlns:a16="http://schemas.microsoft.com/office/drawing/2014/main" id="{0427EDEB-9A1F-1FDA-6FA4-23F3D47A6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4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 descr="一張含有 螢幕擷取畫面, 黑色, 黑與白, 單色 的圖片&#10;&#10;AI 產生的內容可能不正確。">
            <a:extLst>
              <a:ext uri="{FF2B5EF4-FFF2-40B4-BE49-F238E27FC236}">
                <a16:creationId xmlns:a16="http://schemas.microsoft.com/office/drawing/2014/main" id="{558FCE43-18D1-8B8C-95E0-2A5718B17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463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65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紫蘿蘭, 紫色, 鮮豔, 洋紅色 的圖片&#10;&#10;AI 產生的內容可能不正確。">
            <a:extLst>
              <a:ext uri="{FF2B5EF4-FFF2-40B4-BE49-F238E27FC236}">
                <a16:creationId xmlns:a16="http://schemas.microsoft.com/office/drawing/2014/main" id="{22DC6BDA-B595-5AA1-28F5-9EE57E4F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鮮豔, 螢幕擷取畫面, 紫色, 電子藍 的圖片&#10;&#10;AI 產生的內容可能不正確。">
            <a:extLst>
              <a:ext uri="{FF2B5EF4-FFF2-40B4-BE49-F238E27FC236}">
                <a16:creationId xmlns:a16="http://schemas.microsoft.com/office/drawing/2014/main" id="{6031E580-BA44-D34A-5B4E-FF17E038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鮮豔, 螢幕擷取畫面, 紫色, 藝術 的圖片&#10;&#10;AI 產生的內容可能不正確。">
            <a:extLst>
              <a:ext uri="{FF2B5EF4-FFF2-40B4-BE49-F238E27FC236}">
                <a16:creationId xmlns:a16="http://schemas.microsoft.com/office/drawing/2014/main" id="{80FF7A30-F7E5-7442-8E72-C91A3EFFB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" r="-2" b="6328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紫蘿蘭, 紫色, 鮮豔, 洋紅色 的圖片&#10;&#10;AI 產生的內容可能不正確。">
            <a:extLst>
              <a:ext uri="{FF2B5EF4-FFF2-40B4-BE49-F238E27FC236}">
                <a16:creationId xmlns:a16="http://schemas.microsoft.com/office/drawing/2014/main" id="{82139F02-E1EA-E7B0-8802-BEF91F1FC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463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071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紫色, 螢幕擷取畫面, 紫蘿蘭, 洋紅色 的圖片&#10;&#10;AI 產生的內容可能不正確。">
            <a:extLst>
              <a:ext uri="{FF2B5EF4-FFF2-40B4-BE49-F238E27FC236}">
                <a16:creationId xmlns:a16="http://schemas.microsoft.com/office/drawing/2014/main" id="{EFD5EB63-8B48-713A-F2C3-0EB34192B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 descr="一張含有 紫蘿蘭, 紫色, 花, 螢幕擷取畫面 的圖片&#10;&#10;AI 產生的內容可能不正確。">
            <a:extLst>
              <a:ext uri="{FF2B5EF4-FFF2-40B4-BE49-F238E27FC236}">
                <a16:creationId xmlns:a16="http://schemas.microsoft.com/office/drawing/2014/main" id="{A085DA1C-115D-B8E1-31A0-93AB903FA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7" b="-1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紫色, 螢幕擷取畫面, 卡通, 紫蘿蘭 的圖片&#10;&#10;AI 產生的內容可能不正確。">
            <a:extLst>
              <a:ext uri="{FF2B5EF4-FFF2-40B4-BE49-F238E27FC236}">
                <a16:creationId xmlns:a16="http://schemas.microsoft.com/office/drawing/2014/main" id="{980F98A6-3D5D-43B3-03BD-C7AF8E1B2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螢幕擷取畫面, 紫色, 紫蘿蘭, 黑暗 的圖片&#10;&#10;AI 產生的內容可能不正確。">
            <a:extLst>
              <a:ext uri="{FF2B5EF4-FFF2-40B4-BE49-F238E27FC236}">
                <a16:creationId xmlns:a16="http://schemas.microsoft.com/office/drawing/2014/main" id="{A2600656-2727-EE1B-B7DC-5F5FD3C24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4" r="2" b="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37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圖片 10" descr="一張含有 圖形, 鮮豔, 設計 的圖片&#10;&#10;AI 產生的內容可能不正確。">
            <a:extLst>
              <a:ext uri="{FF2B5EF4-FFF2-40B4-BE49-F238E27FC236}">
                <a16:creationId xmlns:a16="http://schemas.microsoft.com/office/drawing/2014/main" id="{E7D49215-00B7-03B8-F41C-0C7E9FDA0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446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鮮豔, 洋紅色, 紫色, 紫蘿蘭 的圖片&#10;&#10;AI 產生的內容可能不正確。">
            <a:extLst>
              <a:ext uri="{FF2B5EF4-FFF2-40B4-BE49-F238E27FC236}">
                <a16:creationId xmlns:a16="http://schemas.microsoft.com/office/drawing/2014/main" id="{BDA18F5A-2747-A7E1-2A02-83692069A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3657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螢幕擷取畫面, 鮮豔, 藝術 的圖片&#10;&#10;AI 產生的內容可能不正確。">
            <a:extLst>
              <a:ext uri="{FF2B5EF4-FFF2-40B4-BE49-F238E27FC236}">
                <a16:creationId xmlns:a16="http://schemas.microsoft.com/office/drawing/2014/main" id="{72D46A81-44CF-B518-24F9-B8B9AECB0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" r="-2" b="3410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 descr="一張含有 鮮豔, 螢幕擷取畫面, 洋紅色 的圖片&#10;&#10;AI 產生的內容可能不正確。">
            <a:extLst>
              <a:ext uri="{FF2B5EF4-FFF2-40B4-BE49-F238E27FC236}">
                <a16:creationId xmlns:a16="http://schemas.microsoft.com/office/drawing/2014/main" id="{69EC1013-E1DD-0DD3-19A9-BA50ACE4E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" r="2" b="3354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44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</Words>
  <Application>Microsoft Office PowerPoint</Application>
  <PresentationFormat>寬螢幕</PresentationFormat>
  <Paragraphs>2</Paragraphs>
  <Slides>31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cgwa0449</dc:creator>
  <cp:lastModifiedBy>呂思函</cp:lastModifiedBy>
  <cp:revision>18</cp:revision>
  <dcterms:created xsi:type="dcterms:W3CDTF">2025-03-13T15:22:58Z</dcterms:created>
  <dcterms:modified xsi:type="dcterms:W3CDTF">2025-06-16T09:08:58Z</dcterms:modified>
</cp:coreProperties>
</file>